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handoutMasterIdLst>
    <p:handoutMasterId r:id="rId7"/>
  </p:handoutMasterIdLst>
  <p:sldIdLst>
    <p:sldId id="362" r:id="rId2"/>
    <p:sldId id="366" r:id="rId3"/>
    <p:sldId id="367" r:id="rId4"/>
    <p:sldId id="368" r:id="rId5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Karin (ZSL)" initials="WK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E0"/>
    <a:srgbClr val="B80000"/>
    <a:srgbClr val="B70017"/>
    <a:srgbClr val="007AC9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83" autoAdjust="0"/>
    <p:restoredTop sz="94400" autoAdjust="0"/>
  </p:normalViewPr>
  <p:slideViewPr>
    <p:cSldViewPr>
      <p:cViewPr varScale="1">
        <p:scale>
          <a:sx n="68" d="100"/>
          <a:sy n="68" d="100"/>
        </p:scale>
        <p:origin x="84" y="306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7422-6A7D-41F0-AD45-8BD200FC14C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B813-37FB-4258-877A-69A0502C1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758057"/>
          </a:xfrm>
        </p:spPr>
        <p:txBody>
          <a:bodyPr/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Kurzanleitung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Teilnehmerliste überprüfen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760" y="4259142"/>
            <a:ext cx="8178522" cy="2194194"/>
          </a:xfrm>
        </p:spPr>
        <p:txBody>
          <a:bodyPr>
            <a:normAutofit/>
          </a:bodyPr>
          <a:lstStyle/>
          <a:p>
            <a:r>
              <a:rPr lang="de-DE" dirty="0"/>
              <a:t>Schritte:</a:t>
            </a:r>
          </a:p>
          <a:p>
            <a:r>
              <a:rPr lang="de-DE" dirty="0"/>
              <a:t>	Teilnehmerliste finden</a:t>
            </a:r>
          </a:p>
          <a:p>
            <a:r>
              <a:rPr lang="de-DE" dirty="0"/>
              <a:t>	Nach Rolle filtern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www.zsl-bw.de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E29FF051-D1D5-44D0-8BDB-9B9367707A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71" y="692696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6940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Teilnehmerliste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5910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So finden Sie die Kursteilnehmer: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Auf der linken Seite im Menü unter dem Punkt „meine Kurse“ </a:t>
            </a:r>
            <a:r>
              <a:rPr lang="de-DE" b="1" dirty="0">
                <a:sym typeface="Wingdings" panose="05000000000000000000" pitchFamily="2" charset="2"/>
              </a:rPr>
              <a:t> „</a:t>
            </a:r>
            <a:r>
              <a:rPr lang="de-DE" b="1" dirty="0" err="1">
                <a:sym typeface="Wingdings" panose="05000000000000000000" pitchFamily="2" charset="2"/>
              </a:rPr>
              <a:t>Kursname</a:t>
            </a:r>
            <a:r>
              <a:rPr lang="de-DE" b="1" dirty="0">
                <a:sym typeface="Wingdings" panose="05000000000000000000" pitchFamily="2" charset="2"/>
              </a:rPr>
              <a:t>“  „Teilnehmer“ klicken</a:t>
            </a:r>
          </a:p>
          <a:p>
            <a:pPr marL="109728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de-DE" b="1" dirty="0">
                <a:sym typeface="Wingdings" panose="05000000000000000000" pitchFamily="2" charset="2"/>
              </a:rPr>
              <a:t>				Hier können Sie überprüfen, 				ob alle Teilnehmer in Ihren 				Kurs eingeschrieben sind.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0D005A8-1AC6-4CC1-BDD1-7308F7D6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59223"/>
            <a:ext cx="2952328" cy="27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6916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Teilnehmerliste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64609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de-DE" b="1" dirty="0"/>
              <a:t>Alle eingeschriebenen Kursteilnehmer werden angezeigt.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391041B-575D-4402-BD01-86D96884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2492896"/>
            <a:ext cx="8532440" cy="3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89456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Teilnehmerliste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33103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Bei vielen Kursteilnehmern kann die Eingabe eines Filters helfen.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Gefiltert werden kann z.B. nach</a:t>
            </a:r>
          </a:p>
          <a:p>
            <a:pPr>
              <a:buFontTx/>
              <a:buChar char="-"/>
            </a:pPr>
            <a:r>
              <a:rPr lang="de-DE" dirty="0"/>
              <a:t>Rolle</a:t>
            </a:r>
          </a:p>
          <a:p>
            <a:pPr>
              <a:buFontTx/>
              <a:buChar char="-"/>
            </a:pPr>
            <a:r>
              <a:rPr lang="de-DE" dirty="0"/>
              <a:t>Name</a:t>
            </a:r>
          </a:p>
          <a:p>
            <a:pPr marL="109728" indent="0">
              <a:buNone/>
            </a:pPr>
            <a:r>
              <a:rPr lang="de-DE" dirty="0"/>
              <a:t>- …</a:t>
            </a:r>
          </a:p>
        </p:txBody>
      </p:sp>
      <p:pic>
        <p:nvPicPr>
          <p:cNvPr id="5" name="Grafik 4" descr="Ein Bild, das Screenshot, Computer, sitzend, Laptop enthält.&#10;&#10;Automatisch generierte Beschreibung">
            <a:extLst>
              <a:ext uri="{FF2B5EF4-FFF2-40B4-BE49-F238E27FC236}">
                <a16:creationId xmlns:a16="http://schemas.microsoft.com/office/drawing/2014/main" xmlns="" id="{69B4B3D9-840D-4A78-B8C6-679413139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t="19239" r="54114" b="29000"/>
          <a:stretch/>
        </p:blipFill>
        <p:spPr>
          <a:xfrm>
            <a:off x="5508104" y="2534867"/>
            <a:ext cx="2954703" cy="33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8274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62</Words>
  <Application>Microsoft Office PowerPoint</Application>
  <PresentationFormat>Bildschirmpräsentation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Garamond</vt:lpstr>
      <vt:lpstr>Georgia</vt:lpstr>
      <vt:lpstr>Wingdings</vt:lpstr>
      <vt:lpstr>Formatvorlage_KM-Rot ZSL-Logo</vt:lpstr>
      <vt:lpstr>Kurzanleitung Teilnehmerliste überprüfen</vt:lpstr>
      <vt:lpstr>Teilnehmerliste</vt:lpstr>
      <vt:lpstr>Teilnehmerliste</vt:lpstr>
      <vt:lpstr>Teilnehmerliste</vt:lpstr>
    </vt:vector>
  </TitlesOfParts>
  <Company>IZLBW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eva müller</cp:lastModifiedBy>
  <cp:revision>252</cp:revision>
  <cp:lastPrinted>2019-08-02T11:31:57Z</cp:lastPrinted>
  <dcterms:created xsi:type="dcterms:W3CDTF">2014-03-18T09:41:04Z</dcterms:created>
  <dcterms:modified xsi:type="dcterms:W3CDTF">2020-03-15T09:21:14Z</dcterms:modified>
</cp:coreProperties>
</file>