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362" r:id="rId2"/>
    <p:sldId id="377" r:id="rId3"/>
    <p:sldId id="382" r:id="rId4"/>
    <p:sldId id="366" r:id="rId5"/>
  </p:sldIdLst>
  <p:sldSz cx="9144000" cy="6858000" type="screen4x3"/>
  <p:notesSz cx="6669088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kler, Karin (ZSL)" initials="WK(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E0"/>
    <a:srgbClr val="B80000"/>
    <a:srgbClr val="B70017"/>
    <a:srgbClr val="007AC9"/>
    <a:srgbClr val="FFFFCC"/>
    <a:srgbClr val="FF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583" autoAdjust="0"/>
    <p:restoredTop sz="94400" autoAdjust="0"/>
  </p:normalViewPr>
  <p:slideViewPr>
    <p:cSldViewPr>
      <p:cViewPr varScale="1">
        <p:scale>
          <a:sx n="68" d="100"/>
          <a:sy n="68" d="100"/>
        </p:scale>
        <p:origin x="84" y="306"/>
      </p:cViewPr>
      <p:guideLst>
        <p:guide orient="horz" pos="19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26" y="108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E7422-6A7D-41F0-AD45-8BD200FC14C2}" type="datetimeFigureOut">
              <a:rPr lang="de-DE" smtClean="0"/>
              <a:t>15.03.2020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6B813-37FB-4258-877A-69A0502C1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106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15.03.2020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 userDrawn="1"/>
        </p:nvSpPr>
        <p:spPr>
          <a:xfrm>
            <a:off x="0" y="3650400"/>
            <a:ext cx="9144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457200" y="2132856"/>
            <a:ext cx="8333557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478563" y="3901087"/>
            <a:ext cx="4931619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www.zsl-bw.de</a:t>
            </a:r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7914363" y="5949280"/>
            <a:ext cx="886737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217CD7-B80F-41AC-80A1-96685E759953}" type="datetime1">
              <a:rPr lang="de-DE" smtClean="0"/>
              <a:t>15.03.2020</a:t>
            </a:fld>
            <a:endParaRPr lang="de-DE" dirty="0"/>
          </a:p>
        </p:txBody>
      </p:sp>
      <p:pic>
        <p:nvPicPr>
          <p:cNvPr id="29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450000"/>
            <a:ext cx="437236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7051494" y="450000"/>
            <a:ext cx="1715609" cy="5976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4032448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4088" y="764704"/>
            <a:ext cx="338328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64088" y="1628801"/>
            <a:ext cx="338328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67544" y="764704"/>
            <a:ext cx="4787208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pic>
        <p:nvPicPr>
          <p:cNvPr id="17" name="Grafik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219" y="5985280"/>
            <a:ext cx="26339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6" t="15999" r="10397" b="15999"/>
          <a:stretch/>
        </p:blipFill>
        <p:spPr>
          <a:xfrm>
            <a:off x="8047357" y="5985280"/>
            <a:ext cx="661255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transition>
    <p:pull dir="r"/>
  </p:transition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333557" cy="1758057"/>
          </a:xfrm>
        </p:spPr>
        <p:txBody>
          <a:bodyPr/>
          <a:lstStyle/>
          <a:p>
            <a:pPr algn="ctr"/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Kurzanleitung</a:t>
            </a:r>
            <a:b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Dateien herunterladen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4760" y="4259142"/>
            <a:ext cx="8178522" cy="1690138"/>
          </a:xfrm>
        </p:spPr>
        <p:txBody>
          <a:bodyPr>
            <a:normAutofit/>
          </a:bodyPr>
          <a:lstStyle/>
          <a:p>
            <a:r>
              <a:rPr lang="de-DE" dirty="0"/>
              <a:t>Schritte:</a:t>
            </a:r>
          </a:p>
          <a:p>
            <a:r>
              <a:rPr lang="de-DE" dirty="0"/>
              <a:t>	Kursraum auswählen</a:t>
            </a:r>
          </a:p>
          <a:p>
            <a:r>
              <a:rPr lang="de-DE" dirty="0"/>
              <a:t>	Dateien herunterladen und speichern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www.zsl-bw.de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217CD7-B80F-41AC-80A1-96685E759953}" type="datetime1">
              <a:rPr lang="de-DE" smtClean="0"/>
              <a:t>15.03.2020</a:t>
            </a:fld>
            <a:endParaRPr lang="de-DE" dirty="0"/>
          </a:p>
        </p:txBody>
      </p:sp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xmlns="" id="{E29FF051-D1D5-44D0-8BDB-9B9367707AF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471" y="692696"/>
            <a:ext cx="422910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36940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12941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b="1" dirty="0"/>
              <a:t>Auf dem „Dashboard“ finden Sie alle Kurse, in die Sie eingeschrieben sind.</a:t>
            </a:r>
            <a:endParaRPr lang="de-DE" dirty="0"/>
          </a:p>
          <a:p>
            <a:pPr lvl="0"/>
            <a:r>
              <a:rPr lang="de-DE" dirty="0"/>
              <a:t>Z.B.: Klasse 10a, Lehrerzimmer,…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Kursraum auswählen</a:t>
            </a:r>
          </a:p>
        </p:txBody>
      </p:sp>
      <p:pic>
        <p:nvPicPr>
          <p:cNvPr id="4" name="Grafik 3" descr="Ein Bild, das Screenshot enthält.&#10;&#10;Automatisch generierte Beschreibung">
            <a:extLst>
              <a:ext uri="{FF2B5EF4-FFF2-40B4-BE49-F238E27FC236}">
                <a16:creationId xmlns:a16="http://schemas.microsoft.com/office/drawing/2014/main" xmlns="" id="{2F9D430F-C590-4F5C-BF5A-64E511B88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84984"/>
            <a:ext cx="6984776" cy="304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43640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34544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b="1" dirty="0"/>
              <a:t>Durch einen Klick auf den Namen oder das Bild des Kursraumes gelangen Sie in den Kursraum.</a:t>
            </a:r>
          </a:p>
          <a:p>
            <a:pPr marL="109728" indent="0">
              <a:buNone/>
            </a:pPr>
            <a:endParaRPr lang="de-DE" b="1" dirty="0"/>
          </a:p>
          <a:p>
            <a:pPr marL="109728" indent="0">
              <a:buNone/>
            </a:pPr>
            <a:endParaRPr lang="de-DE" b="1" dirty="0"/>
          </a:p>
          <a:p>
            <a:pPr marL="109728" indent="0">
              <a:buNone/>
            </a:pPr>
            <a:endParaRPr lang="de-DE" b="1" dirty="0"/>
          </a:p>
          <a:p>
            <a:pPr marL="109728" indent="0">
              <a:buNone/>
            </a:pPr>
            <a:endParaRPr lang="de-DE" b="1" dirty="0"/>
          </a:p>
          <a:p>
            <a:pPr marL="109728" indent="0">
              <a:buNone/>
            </a:pPr>
            <a:endParaRPr lang="de-DE" b="1" dirty="0"/>
          </a:p>
          <a:p>
            <a:pPr marL="109728" indent="0">
              <a:buNone/>
            </a:pPr>
            <a:endParaRPr lang="de-DE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Kursraum auswählen</a:t>
            </a:r>
          </a:p>
        </p:txBody>
      </p:sp>
      <p:pic>
        <p:nvPicPr>
          <p:cNvPr id="4" name="Grafik 3" descr="Ein Bild, das Screenshot enthält.&#10;&#10;Automatisch generierte Beschreibung">
            <a:extLst>
              <a:ext uri="{FF2B5EF4-FFF2-40B4-BE49-F238E27FC236}">
                <a16:creationId xmlns:a16="http://schemas.microsoft.com/office/drawing/2014/main" xmlns="" id="{2F9D430F-C590-4F5C-BF5A-64E511B88E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1" t="44052"/>
          <a:stretch/>
        </p:blipFill>
        <p:spPr>
          <a:xfrm>
            <a:off x="611561" y="2780928"/>
            <a:ext cx="7436614" cy="2232248"/>
          </a:xfrm>
          <a:prstGeom prst="rect">
            <a:avLst/>
          </a:prstGeom>
        </p:spPr>
      </p:pic>
      <p:sp>
        <p:nvSpPr>
          <p:cNvPr id="5" name="Pfeil: nach links 4">
            <a:extLst>
              <a:ext uri="{FF2B5EF4-FFF2-40B4-BE49-F238E27FC236}">
                <a16:creationId xmlns:a16="http://schemas.microsoft.com/office/drawing/2014/main" xmlns="" id="{118EAB2F-2764-49A5-B53B-E1DE7CCF0093}"/>
              </a:ext>
            </a:extLst>
          </p:cNvPr>
          <p:cNvSpPr/>
          <p:nvPr/>
        </p:nvSpPr>
        <p:spPr>
          <a:xfrm rot="879237">
            <a:off x="1616808" y="4419687"/>
            <a:ext cx="1296144" cy="144016"/>
          </a:xfrm>
          <a:prstGeom prst="leftArrow">
            <a:avLst/>
          </a:prstGeom>
          <a:solidFill>
            <a:srgbClr val="B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: nach links 5">
            <a:extLst>
              <a:ext uri="{FF2B5EF4-FFF2-40B4-BE49-F238E27FC236}">
                <a16:creationId xmlns:a16="http://schemas.microsoft.com/office/drawing/2014/main" xmlns="" id="{8D70F3E1-C605-492E-B18C-102EFD4C705B}"/>
              </a:ext>
            </a:extLst>
          </p:cNvPr>
          <p:cNvSpPr/>
          <p:nvPr/>
        </p:nvSpPr>
        <p:spPr>
          <a:xfrm rot="20282313">
            <a:off x="2391662" y="3234095"/>
            <a:ext cx="1296144" cy="144016"/>
          </a:xfrm>
          <a:prstGeom prst="leftArrow">
            <a:avLst/>
          </a:prstGeom>
          <a:solidFill>
            <a:srgbClr val="B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40660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92697"/>
            <a:ext cx="8229600" cy="864096"/>
          </a:xfrm>
        </p:spPr>
        <p:txBody>
          <a:bodyPr/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Dateien herunterladen/speichern</a:t>
            </a:r>
          </a:p>
        </p:txBody>
      </p:sp>
      <p:sp>
        <p:nvSpPr>
          <p:cNvPr id="7" name="Inhaltsplatzhalter 1">
            <a:extLst>
              <a:ext uri="{FF2B5EF4-FFF2-40B4-BE49-F238E27FC236}">
                <a16:creationId xmlns:a16="http://schemas.microsoft.com/office/drawing/2014/main" xmlns="" id="{B800F23A-F6AF-495F-A5E8-F71F10B6A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4606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b="1" dirty="0"/>
              <a:t>Gewünschte Datei anklicken</a:t>
            </a:r>
            <a:endParaRPr lang="de-DE" dirty="0"/>
          </a:p>
          <a:p>
            <a:pPr lvl="0"/>
            <a:r>
              <a:rPr lang="de-DE" dirty="0"/>
              <a:t>Datei öffnet sich </a:t>
            </a:r>
          </a:p>
          <a:p>
            <a:pPr marL="109728" lvl="0" indent="0">
              <a:buNone/>
            </a:pPr>
            <a:r>
              <a:rPr lang="de-DE" dirty="0"/>
              <a:t>	</a:t>
            </a:r>
            <a:r>
              <a:rPr lang="de-DE" sz="2000" i="1" dirty="0"/>
              <a:t>(je nach Einstellung, Browser und Computer)</a:t>
            </a:r>
            <a:r>
              <a:rPr lang="de-DE" i="1" dirty="0"/>
              <a:t> </a:t>
            </a:r>
          </a:p>
          <a:p>
            <a:pPr marL="109728" lvl="0" indent="0">
              <a:buNone/>
            </a:pPr>
            <a:r>
              <a:rPr lang="de-DE" dirty="0"/>
              <a:t>	</a:t>
            </a:r>
          </a:p>
          <a:p>
            <a:pPr marL="109728" lvl="0" indent="0">
              <a:buNone/>
            </a:pPr>
            <a:r>
              <a:rPr lang="de-DE" dirty="0"/>
              <a:t>	im gleichen Fenster, </a:t>
            </a:r>
          </a:p>
          <a:p>
            <a:pPr marL="109728" lvl="0" indent="0">
              <a:buNone/>
            </a:pPr>
            <a:r>
              <a:rPr lang="de-DE" dirty="0"/>
              <a:t>	in einem neuen Fenster </a:t>
            </a:r>
          </a:p>
          <a:p>
            <a:pPr marL="109728" lvl="0" indent="0">
              <a:buNone/>
            </a:pPr>
            <a:r>
              <a:rPr lang="de-DE" dirty="0"/>
              <a:t>	oder mit dem jeweiligen Bearbeitungsprogramm</a:t>
            </a:r>
          </a:p>
          <a:p>
            <a:pPr marL="109728" lvl="0" indent="0">
              <a:buNone/>
            </a:pPr>
            <a:endParaRPr lang="de-DE" dirty="0"/>
          </a:p>
          <a:p>
            <a:pPr lvl="0"/>
            <a:r>
              <a:rPr lang="de-DE" dirty="0"/>
              <a:t>Kann gespeichert (und bearbeitet) werden </a:t>
            </a:r>
            <a:r>
              <a:rPr lang="de-DE" sz="2000" dirty="0"/>
              <a:t>(z.B. Word)</a:t>
            </a:r>
          </a:p>
          <a:p>
            <a:pPr lvl="0"/>
            <a:r>
              <a:rPr lang="de-DE" dirty="0"/>
              <a:t>Kann heruntergeladen werden </a:t>
            </a:r>
            <a:r>
              <a:rPr lang="de-DE" sz="2000" dirty="0"/>
              <a:t>(z.B. PDF)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0316916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57</Words>
  <Application>Microsoft Office PowerPoint</Application>
  <PresentationFormat>Bildschirmpräsentation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Garamond</vt:lpstr>
      <vt:lpstr>Georgia</vt:lpstr>
      <vt:lpstr>Formatvorlage_KM-Rot ZSL-Logo</vt:lpstr>
      <vt:lpstr>Kurzanleitung Dateien herunterladen</vt:lpstr>
      <vt:lpstr>Kursraum auswählen</vt:lpstr>
      <vt:lpstr>Kursraum auswählen</vt:lpstr>
      <vt:lpstr>Dateien herunterladen/speichern</vt:lpstr>
    </vt:vector>
  </TitlesOfParts>
  <Company>IZLBW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ZSL</dc:title>
  <dc:creator>Schock, Kai (KM);du Prel, Florence (LS)</dc:creator>
  <cp:lastModifiedBy>eva müller</cp:lastModifiedBy>
  <cp:revision>242</cp:revision>
  <cp:lastPrinted>2019-08-02T11:31:57Z</cp:lastPrinted>
  <dcterms:created xsi:type="dcterms:W3CDTF">2014-03-18T09:41:04Z</dcterms:created>
  <dcterms:modified xsi:type="dcterms:W3CDTF">2020-03-15T09:20:23Z</dcterms:modified>
</cp:coreProperties>
</file>