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handoutMasterIdLst>
    <p:handoutMasterId r:id="rId7"/>
  </p:handoutMasterIdLst>
  <p:sldIdLst>
    <p:sldId id="362" r:id="rId2"/>
    <p:sldId id="377" r:id="rId3"/>
    <p:sldId id="382" r:id="rId4"/>
    <p:sldId id="366" r:id="rId5"/>
  </p:sldIdLst>
  <p:sldSz cx="9144000" cy="6858000" type="screen4x3"/>
  <p:notesSz cx="6669088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kler, Karin (ZSL)" initials="WK(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E0"/>
    <a:srgbClr val="B80000"/>
    <a:srgbClr val="B70017"/>
    <a:srgbClr val="007AC9"/>
    <a:srgbClr val="FFFFCC"/>
    <a:srgbClr val="FFF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583" autoAdjust="0"/>
    <p:restoredTop sz="94400" autoAdjust="0"/>
  </p:normalViewPr>
  <p:slideViewPr>
    <p:cSldViewPr>
      <p:cViewPr varScale="1">
        <p:scale>
          <a:sx n="68" d="100"/>
          <a:sy n="68" d="100"/>
        </p:scale>
        <p:origin x="84" y="306"/>
      </p:cViewPr>
      <p:guideLst>
        <p:guide orient="horz" pos="193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26" y="108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E7422-6A7D-41F0-AD45-8BD200FC14C2}" type="datetimeFigureOut">
              <a:rPr lang="de-DE" smtClean="0"/>
              <a:t>15.03.2020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6B813-37FB-4258-877A-69A0502C1A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106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766AF-C2E5-498A-8780-88CCD884FEB9}" type="datetimeFigureOut">
              <a:rPr lang="de-DE" smtClean="0"/>
              <a:t>15.03.2020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1CA67-D061-429F-B186-15D98BBFE4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2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 userDrawn="1"/>
        </p:nvSpPr>
        <p:spPr>
          <a:xfrm>
            <a:off x="0" y="3650400"/>
            <a:ext cx="9144001" cy="244800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 hasCustomPrompt="1"/>
          </p:nvPr>
        </p:nvSpPr>
        <p:spPr>
          <a:xfrm>
            <a:off x="457200" y="2132856"/>
            <a:ext cx="8333557" cy="1470025"/>
          </a:xfrm>
        </p:spPr>
        <p:txBody>
          <a:bodyPr anchor="b">
            <a:noAutofit/>
          </a:bodyPr>
          <a:lstStyle>
            <a:lvl1pPr algn="l">
              <a:defRPr sz="48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0" lang="de-DE" dirty="0"/>
              <a:t>Titel der gesamten Präsentation durch Klicken bearbeiten</a:t>
            </a:r>
            <a:endParaRPr kumimoji="0"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 hasCustomPrompt="1"/>
          </p:nvPr>
        </p:nvSpPr>
        <p:spPr>
          <a:xfrm>
            <a:off x="478563" y="3901087"/>
            <a:ext cx="4931619" cy="1690138"/>
          </a:xfrm>
        </p:spPr>
        <p:txBody>
          <a:bodyPr>
            <a:normAutofit/>
          </a:bodyPr>
          <a:lstStyle>
            <a:lvl1pPr marL="64008" indent="0" algn="l">
              <a:buNone/>
              <a:defRPr sz="24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dirty="0"/>
              <a:t>Anlass der Präsentation</a:t>
            </a:r>
            <a:br>
              <a:rPr kumimoji="0" lang="de-DE" dirty="0"/>
            </a:br>
            <a:r>
              <a:rPr kumimoji="0" lang="de-DE" dirty="0"/>
              <a:t>Name des/der Vortragenden </a:t>
            </a:r>
            <a:endParaRPr kumimoji="0" lang="en-US" dirty="0"/>
          </a:p>
        </p:txBody>
      </p:sp>
      <p:sp>
        <p:nvSpPr>
          <p:cNvPr id="20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457200" y="5949280"/>
            <a:ext cx="2700000" cy="3600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www.zsl-bw.de</a:t>
            </a:r>
          </a:p>
        </p:txBody>
      </p:sp>
      <p:sp>
        <p:nvSpPr>
          <p:cNvPr id="21" name="Datumsplatzhalter 13"/>
          <p:cNvSpPr>
            <a:spLocks noGrp="1"/>
          </p:cNvSpPr>
          <p:nvPr>
            <p:ph type="dt" sz="half" idx="2"/>
          </p:nvPr>
        </p:nvSpPr>
        <p:spPr>
          <a:xfrm>
            <a:off x="7914363" y="5949280"/>
            <a:ext cx="886737" cy="360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217CD7-B80F-41AC-80A1-96685E759953}" type="datetime1">
              <a:rPr lang="de-DE" smtClean="0"/>
              <a:t>15.03.2020</a:t>
            </a:fld>
            <a:endParaRPr lang="de-DE" dirty="0"/>
          </a:p>
        </p:txBody>
      </p:sp>
      <p:pic>
        <p:nvPicPr>
          <p:cNvPr id="29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450000"/>
            <a:ext cx="437236" cy="5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2" t="15720" r="6807" b="15910"/>
          <a:stretch/>
        </p:blipFill>
        <p:spPr>
          <a:xfrm>
            <a:off x="7051494" y="450000"/>
            <a:ext cx="1715609" cy="597600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6800"/>
            <a:ext cx="8229600" cy="4032448"/>
          </a:xfrm>
        </p:spPr>
        <p:txBody>
          <a:bodyPr/>
          <a:lstStyle/>
          <a:p>
            <a:pPr lvl="0" eaLnBrk="1" latinLnBrk="0" hangingPunct="1"/>
            <a:r>
              <a:rPr lang="de-DE" dirty="0"/>
              <a:t>Textmasterformat bearbeiten</a:t>
            </a:r>
          </a:p>
          <a:p>
            <a:pPr lvl="1" eaLnBrk="1" latinLnBrk="0" hangingPunct="1"/>
            <a:r>
              <a:rPr lang="de-DE" dirty="0"/>
              <a:t>Zweite Ebene</a:t>
            </a:r>
          </a:p>
          <a:p>
            <a:pPr lvl="2" eaLnBrk="1" latinLnBrk="0" hangingPunct="1"/>
            <a:r>
              <a:rPr lang="de-DE" dirty="0"/>
              <a:t>Dritte Ebene</a:t>
            </a:r>
          </a:p>
          <a:p>
            <a:pPr lvl="3" eaLnBrk="1" latinLnBrk="0" hangingPunct="1"/>
            <a:r>
              <a:rPr lang="de-DE" dirty="0"/>
              <a:t>Vierte Ebene</a:t>
            </a:r>
          </a:p>
          <a:p>
            <a:pPr lvl="4" eaLnBrk="1" latinLnBrk="0" hangingPunct="1"/>
            <a:r>
              <a:rPr lang="de-DE" dirty="0"/>
              <a:t>Fünfte Ebene</a:t>
            </a:r>
            <a:endParaRPr kumimoji="0" lang="en-US" dirty="0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kumimoji="0" lang="de-DE" dirty="0"/>
              <a:t>Titelmasterformat durch Klicken bearbeiten</a:t>
            </a:r>
            <a:endParaRPr kumimoji="0"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46800"/>
            <a:ext cx="4038600" cy="40324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846800"/>
            <a:ext cx="4038600" cy="40324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dirty="0"/>
              <a:t>Textmasterformat bearbeiten </a:t>
            </a:r>
          </a:p>
          <a:p>
            <a:pPr lvl="1" eaLnBrk="1" latinLnBrk="0" hangingPunct="1"/>
            <a:r>
              <a:rPr lang="de-DE" dirty="0"/>
              <a:t>Zweite Ebene</a:t>
            </a:r>
          </a:p>
          <a:p>
            <a:pPr lvl="2" eaLnBrk="1" latinLnBrk="0" hangingPunct="1"/>
            <a:r>
              <a:rPr lang="de-DE" dirty="0"/>
              <a:t>Dritte Ebene</a:t>
            </a:r>
          </a:p>
          <a:p>
            <a:pPr lvl="3" eaLnBrk="1" latinLnBrk="0" hangingPunct="1"/>
            <a:r>
              <a:rPr lang="de-DE" dirty="0"/>
              <a:t>Vierte Ebene</a:t>
            </a:r>
          </a:p>
          <a:p>
            <a:pPr lvl="4" eaLnBrk="1" latinLnBrk="0" hangingPunct="1"/>
            <a:r>
              <a:rPr lang="de-DE" dirty="0"/>
              <a:t>Fünfte Ebene</a:t>
            </a:r>
            <a:endParaRPr kumimoji="0" lang="en-US" dirty="0"/>
          </a:p>
        </p:txBody>
      </p:sp>
      <p:sp>
        <p:nvSpPr>
          <p:cNvPr id="10" name="Titelplatzhalter 21"/>
          <p:cNvSpPr txBox="1">
            <a:spLocks/>
          </p:cNvSpPr>
          <p:nvPr userDrawn="1"/>
        </p:nvSpPr>
        <p:spPr>
          <a:xfrm>
            <a:off x="457200" y="562000"/>
            <a:ext cx="8229600" cy="1066800"/>
          </a:xfrm>
          <a:prstGeom prst="rect">
            <a:avLst/>
          </a:prstGeom>
        </p:spPr>
        <p:txBody>
          <a:bodyPr vert="horz"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13" name="Fußzeilenplatzhalter 2"/>
          <p:cNvSpPr txBox="1">
            <a:spLocks/>
          </p:cNvSpPr>
          <p:nvPr userDrawn="1"/>
        </p:nvSpPr>
        <p:spPr>
          <a:xfrm>
            <a:off x="467544" y="5949280"/>
            <a:ext cx="27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32000" cy="457200"/>
          </a:xfrm>
          <a:solidFill>
            <a:schemeClr val="accent1">
              <a:alpha val="2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4008" y="1844824"/>
            <a:ext cx="4032000" cy="457200"/>
          </a:xfrm>
          <a:solidFill>
            <a:schemeClr val="accent1">
              <a:alpha val="2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20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67544" y="2348880"/>
            <a:ext cx="4032000" cy="3528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4008" y="2348880"/>
            <a:ext cx="4032000" cy="352839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kumimoji="0" lang="de-DE" dirty="0"/>
              <a:t>Titelmasterformat durch Klicken bearbeiten</a:t>
            </a:r>
            <a:endParaRPr kumimoji="0" lang="en-US" dirty="0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2"/>
          <p:cNvSpPr txBox="1">
            <a:spLocks/>
          </p:cNvSpPr>
          <p:nvPr userDrawn="1"/>
        </p:nvSpPr>
        <p:spPr>
          <a:xfrm>
            <a:off x="467544" y="5949280"/>
            <a:ext cx="2700000" cy="360000"/>
          </a:xfrm>
          <a:prstGeom prst="rect">
            <a:avLst/>
          </a:prstGeom>
        </p:spPr>
        <p:txBody>
          <a:bodyPr vert="horz"/>
          <a:lstStyle>
            <a:defPPr>
              <a:defRPr lang="de-DE"/>
            </a:defPPr>
            <a:lvl1pPr marL="0" algn="l" defTabSz="914400" rtl="0" eaLnBrk="1" latinLnBrk="0" hangingPunct="1">
              <a:defRPr kumimoji="0" sz="800" kern="12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kumimoji="0" lang="de-DE" dirty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41542849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64088" y="764704"/>
            <a:ext cx="3383280" cy="792088"/>
          </a:xfrm>
        </p:spPr>
        <p:txBody>
          <a:bodyPr anchor="b">
            <a:noAutofit/>
          </a:bodyPr>
          <a:lstStyle>
            <a:lvl1pPr algn="l">
              <a:buNone/>
              <a:defRPr sz="2400" b="1"/>
            </a:lvl1pPr>
          </a:lstStyle>
          <a:p>
            <a:r>
              <a:rPr kumimoji="0" lang="de-DE"/>
              <a:t>Titelmasterformat durch Klicken bearbeiten</a:t>
            </a:r>
            <a:endParaRPr kumimoji="0"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64088" y="1628801"/>
            <a:ext cx="3383280" cy="4248472"/>
          </a:xfrm>
        </p:spPr>
        <p:txBody>
          <a:bodyPr>
            <a:normAutofit/>
          </a:bodyPr>
          <a:lstStyle>
            <a:lvl1pPr marL="9144" indent="0">
              <a:buNone/>
              <a:defRPr sz="20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67544" y="764704"/>
            <a:ext cx="4787208" cy="5112568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 dirty="0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 userDrawn="1"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562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032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/>
              <a:t>Textmasterformat bearbeiten</a:t>
            </a:r>
          </a:p>
          <a:p>
            <a:pPr lvl="1" eaLnBrk="1" latinLnBrk="0" hangingPunct="1"/>
            <a:r>
              <a:rPr kumimoji="0" lang="de-DE" dirty="0"/>
              <a:t>Zweite Ebene</a:t>
            </a:r>
          </a:p>
          <a:p>
            <a:pPr lvl="2" eaLnBrk="1" latinLnBrk="0" hangingPunct="1"/>
            <a:r>
              <a:rPr kumimoji="0" lang="de-DE" dirty="0"/>
              <a:t>Dritte Ebene</a:t>
            </a:r>
          </a:p>
          <a:p>
            <a:pPr lvl="3" eaLnBrk="1" latinLnBrk="0" hangingPunct="1"/>
            <a:r>
              <a:rPr kumimoji="0" lang="de-DE" dirty="0"/>
              <a:t>Vierte Ebene</a:t>
            </a:r>
          </a:p>
          <a:p>
            <a:pPr lvl="4" eaLnBrk="1" latinLnBrk="0" hangingPunct="1"/>
            <a:r>
              <a:rPr kumimoji="0" lang="de-DE" dirty="0"/>
              <a:t>Fünfte Ebene</a:t>
            </a:r>
            <a:endParaRPr kumimoji="0" lang="en-US" dirty="0"/>
          </a:p>
        </p:txBody>
      </p:sp>
      <p:pic>
        <p:nvPicPr>
          <p:cNvPr id="17" name="Grafik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8219" y="5985280"/>
            <a:ext cx="263395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6" t="15999" r="10397" b="15999"/>
          <a:stretch/>
        </p:blipFill>
        <p:spPr>
          <a:xfrm>
            <a:off x="8047357" y="5985280"/>
            <a:ext cx="661255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8" r:id="rId3"/>
    <p:sldLayoutId id="2147483679" r:id="rId4"/>
    <p:sldLayoutId id="2147483686" r:id="rId5"/>
    <p:sldLayoutId id="2147483681" r:id="rId6"/>
    <p:sldLayoutId id="2147483682" r:id="rId7"/>
  </p:sldLayoutIdLst>
  <p:transition>
    <p:pull dir="r"/>
  </p:transition>
  <p:hf sldNum="0"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1">
              <a:lumMod val="75000"/>
              <a:lumOff val="25000"/>
            </a:schemeClr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58368" indent="-24688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3544" indent="-219456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79576" indent="-20116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89888" indent="-182880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333557" cy="1758057"/>
          </a:xfrm>
        </p:spPr>
        <p:txBody>
          <a:bodyPr/>
          <a:lstStyle/>
          <a:p>
            <a:pPr algn="ctr"/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Kurzanleitung</a:t>
            </a:r>
            <a:b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Dateien herunterladen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94760" y="4259142"/>
            <a:ext cx="8178522" cy="1690138"/>
          </a:xfrm>
        </p:spPr>
        <p:txBody>
          <a:bodyPr>
            <a:normAutofit/>
          </a:bodyPr>
          <a:lstStyle/>
          <a:p>
            <a:r>
              <a:rPr lang="de-DE" dirty="0"/>
              <a:t>Schritte:</a:t>
            </a:r>
          </a:p>
          <a:p>
            <a:r>
              <a:rPr lang="de-DE" dirty="0"/>
              <a:t>	Kursraum auswählen</a:t>
            </a:r>
          </a:p>
          <a:p>
            <a:r>
              <a:rPr lang="de-DE" dirty="0"/>
              <a:t>	Dateien herunterladen und speichern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www.zsl-bw.de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217CD7-B80F-41AC-80A1-96685E759953}" type="datetime1">
              <a:rPr lang="de-DE" smtClean="0"/>
              <a:t>15.03.2020</a:t>
            </a:fld>
            <a:endParaRPr lang="de-DE" dirty="0"/>
          </a:p>
        </p:txBody>
      </p:sp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E29FF051-D1D5-44D0-8BDB-9B9367707AF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471" y="692696"/>
            <a:ext cx="422910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436940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846800"/>
            <a:ext cx="8229600" cy="12941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de-DE" b="1" dirty="0"/>
              <a:t>Auf dem „Dashboard“ finden Sie alle Kurse, in die Sie eingeschrieben sind.</a:t>
            </a:r>
            <a:endParaRPr lang="de-DE" dirty="0"/>
          </a:p>
          <a:p>
            <a:pPr lvl="0"/>
            <a:r>
              <a:rPr lang="de-DE" dirty="0"/>
              <a:t>Z.B.: Klasse 10a, Lehrerzimmer,…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Kursraum auswählen</a:t>
            </a:r>
          </a:p>
        </p:txBody>
      </p:sp>
      <p:pic>
        <p:nvPicPr>
          <p:cNvPr id="4" name="Grafik 3" descr="Ein Bild, das Screenshot enthält.&#10;&#10;Automatisch generierte Beschreibung">
            <a:extLst>
              <a:ext uri="{FF2B5EF4-FFF2-40B4-BE49-F238E27FC236}">
                <a16:creationId xmlns:a16="http://schemas.microsoft.com/office/drawing/2014/main" xmlns="" id="{2F9D430F-C590-4F5C-BF5A-64E511B88E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84984"/>
            <a:ext cx="6984776" cy="304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043640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846800"/>
            <a:ext cx="8229600" cy="34544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de-DE" b="1" dirty="0"/>
              <a:t>Durch einen Klick auf den Namen oder das Bild des Kursraumes gelangen Sie in den Kursraum.</a:t>
            </a:r>
          </a:p>
          <a:p>
            <a:pPr marL="109728" indent="0">
              <a:buNone/>
            </a:pPr>
            <a:endParaRPr lang="de-DE" b="1" dirty="0"/>
          </a:p>
          <a:p>
            <a:pPr marL="109728" indent="0">
              <a:buNone/>
            </a:pPr>
            <a:endParaRPr lang="de-DE" b="1" dirty="0"/>
          </a:p>
          <a:p>
            <a:pPr marL="109728" indent="0">
              <a:buNone/>
            </a:pPr>
            <a:endParaRPr lang="de-DE" b="1" dirty="0"/>
          </a:p>
          <a:p>
            <a:pPr marL="109728" indent="0">
              <a:buNone/>
            </a:pPr>
            <a:endParaRPr lang="de-DE" b="1" dirty="0"/>
          </a:p>
          <a:p>
            <a:pPr marL="109728" indent="0">
              <a:buNone/>
            </a:pPr>
            <a:endParaRPr lang="de-DE" b="1" dirty="0"/>
          </a:p>
          <a:p>
            <a:pPr marL="109728" indent="0">
              <a:buNone/>
            </a:pPr>
            <a:endParaRPr lang="de-DE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Kursraum auswählen</a:t>
            </a:r>
          </a:p>
        </p:txBody>
      </p:sp>
      <p:pic>
        <p:nvPicPr>
          <p:cNvPr id="4" name="Grafik 3" descr="Ein Bild, das Screenshot enthält.&#10;&#10;Automatisch generierte Beschreibung">
            <a:extLst>
              <a:ext uri="{FF2B5EF4-FFF2-40B4-BE49-F238E27FC236}">
                <a16:creationId xmlns:a16="http://schemas.microsoft.com/office/drawing/2014/main" xmlns="" id="{2F9D430F-C590-4F5C-BF5A-64E511B88E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1" t="44052"/>
          <a:stretch/>
        </p:blipFill>
        <p:spPr>
          <a:xfrm>
            <a:off x="611561" y="2780928"/>
            <a:ext cx="7436614" cy="2232248"/>
          </a:xfrm>
          <a:prstGeom prst="rect">
            <a:avLst/>
          </a:prstGeom>
        </p:spPr>
      </p:pic>
      <p:sp>
        <p:nvSpPr>
          <p:cNvPr id="5" name="Pfeil: nach links 4">
            <a:extLst>
              <a:ext uri="{FF2B5EF4-FFF2-40B4-BE49-F238E27FC236}">
                <a16:creationId xmlns:a16="http://schemas.microsoft.com/office/drawing/2014/main" xmlns="" id="{118EAB2F-2764-49A5-B53B-E1DE7CCF0093}"/>
              </a:ext>
            </a:extLst>
          </p:cNvPr>
          <p:cNvSpPr/>
          <p:nvPr/>
        </p:nvSpPr>
        <p:spPr>
          <a:xfrm rot="879237">
            <a:off x="1616808" y="4419687"/>
            <a:ext cx="1296144" cy="144016"/>
          </a:xfrm>
          <a:prstGeom prst="leftArrow">
            <a:avLst/>
          </a:prstGeom>
          <a:solidFill>
            <a:srgbClr val="B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: nach links 5">
            <a:extLst>
              <a:ext uri="{FF2B5EF4-FFF2-40B4-BE49-F238E27FC236}">
                <a16:creationId xmlns:a16="http://schemas.microsoft.com/office/drawing/2014/main" xmlns="" id="{8D70F3E1-C605-492E-B18C-102EFD4C705B}"/>
              </a:ext>
            </a:extLst>
          </p:cNvPr>
          <p:cNvSpPr/>
          <p:nvPr/>
        </p:nvSpPr>
        <p:spPr>
          <a:xfrm rot="20282313">
            <a:off x="2391662" y="3234095"/>
            <a:ext cx="1296144" cy="144016"/>
          </a:xfrm>
          <a:prstGeom prst="leftArrow">
            <a:avLst/>
          </a:prstGeom>
          <a:solidFill>
            <a:srgbClr val="B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640660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92697"/>
            <a:ext cx="8229600" cy="864096"/>
          </a:xfrm>
        </p:spPr>
        <p:txBody>
          <a:bodyPr/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Dateien herunterladen/speichern</a:t>
            </a:r>
          </a:p>
        </p:txBody>
      </p:sp>
      <p:sp>
        <p:nvSpPr>
          <p:cNvPr id="7" name="Inhaltsplatzhalter 1">
            <a:extLst>
              <a:ext uri="{FF2B5EF4-FFF2-40B4-BE49-F238E27FC236}">
                <a16:creationId xmlns:a16="http://schemas.microsoft.com/office/drawing/2014/main" xmlns="" id="{B800F23A-F6AF-495F-A5E8-F71F10B6A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6800"/>
            <a:ext cx="8229600" cy="4606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de-DE" b="1" dirty="0"/>
              <a:t>Gewünschte Datei anklicken</a:t>
            </a:r>
            <a:endParaRPr lang="de-DE" dirty="0"/>
          </a:p>
          <a:p>
            <a:pPr lvl="0"/>
            <a:r>
              <a:rPr lang="de-DE" dirty="0"/>
              <a:t>Datei öffnet sich </a:t>
            </a:r>
          </a:p>
          <a:p>
            <a:pPr marL="109728" lvl="0" indent="0">
              <a:buNone/>
            </a:pPr>
            <a:r>
              <a:rPr lang="de-DE" dirty="0"/>
              <a:t>	</a:t>
            </a:r>
            <a:r>
              <a:rPr lang="de-DE" sz="2000" i="1" dirty="0"/>
              <a:t>(je nach Einstellung, Browser und Computer)</a:t>
            </a:r>
            <a:r>
              <a:rPr lang="de-DE" i="1" dirty="0"/>
              <a:t> </a:t>
            </a:r>
          </a:p>
          <a:p>
            <a:pPr marL="109728" lvl="0" indent="0">
              <a:buNone/>
            </a:pPr>
            <a:r>
              <a:rPr lang="de-DE" dirty="0"/>
              <a:t>	</a:t>
            </a:r>
          </a:p>
          <a:p>
            <a:pPr marL="109728" lvl="0" indent="0">
              <a:buNone/>
            </a:pPr>
            <a:r>
              <a:rPr lang="de-DE" dirty="0"/>
              <a:t>	im gleichen Fenster, </a:t>
            </a:r>
          </a:p>
          <a:p>
            <a:pPr marL="109728" lvl="0" indent="0">
              <a:buNone/>
            </a:pPr>
            <a:r>
              <a:rPr lang="de-DE" dirty="0"/>
              <a:t>	in einem neuen Fenster </a:t>
            </a:r>
          </a:p>
          <a:p>
            <a:pPr marL="109728" lvl="0" indent="0">
              <a:buNone/>
            </a:pPr>
            <a:r>
              <a:rPr lang="de-DE" dirty="0"/>
              <a:t>	oder mit dem jeweiligen Bearbeitungsprogramm</a:t>
            </a:r>
          </a:p>
          <a:p>
            <a:pPr marL="109728" lvl="0" indent="0">
              <a:buNone/>
            </a:pPr>
            <a:endParaRPr lang="de-DE" dirty="0"/>
          </a:p>
          <a:p>
            <a:pPr lvl="0"/>
            <a:r>
              <a:rPr lang="de-DE" dirty="0"/>
              <a:t>Kann gespeichert (und bearbeitet) werden </a:t>
            </a:r>
            <a:r>
              <a:rPr lang="de-DE" sz="2000" dirty="0"/>
              <a:t>(z.B. Word)</a:t>
            </a:r>
          </a:p>
          <a:p>
            <a:pPr lvl="0"/>
            <a:r>
              <a:rPr lang="de-DE" dirty="0"/>
              <a:t>Kann heruntergeladen werden </a:t>
            </a:r>
            <a:r>
              <a:rPr lang="de-DE" sz="2000" dirty="0"/>
              <a:t>(z.B. PDF)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0316916"/>
      </p:ext>
    </p:extLst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tvorlage_KM-Rot ZSL-Logo">
  <a:themeElements>
    <a:clrScheme name="Benutzerdefiniert 6">
      <a:dk1>
        <a:srgbClr val="000000"/>
      </a:dk1>
      <a:lt1>
        <a:srgbClr val="FFFFC1"/>
      </a:lt1>
      <a:dk2>
        <a:srgbClr val="5F5F5F"/>
      </a:dk2>
      <a:lt2>
        <a:srgbClr val="BF0000"/>
      </a:lt2>
      <a:accent1>
        <a:srgbClr val="FF6D6D"/>
      </a:accent1>
      <a:accent2>
        <a:srgbClr val="BF0000"/>
      </a:accent2>
      <a:accent3>
        <a:srgbClr val="BF0000"/>
      </a:accent3>
      <a:accent4>
        <a:srgbClr val="920000"/>
      </a:accent4>
      <a:accent5>
        <a:srgbClr val="C9C9C9"/>
      </a:accent5>
      <a:accent6>
        <a:srgbClr val="920000"/>
      </a:accent6>
      <a:hlink>
        <a:srgbClr val="FF0000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Formatvorlage_rot Logo Bildung</Template>
  <TotalTime>0</TotalTime>
  <Words>57</Words>
  <Application>Microsoft Office PowerPoint</Application>
  <PresentationFormat>Bildschirmpräsentation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Garamond</vt:lpstr>
      <vt:lpstr>Georgia</vt:lpstr>
      <vt:lpstr>Formatvorlage_KM-Rot ZSL-Logo</vt:lpstr>
      <vt:lpstr>Kurzanleitung Dateien herunterladen</vt:lpstr>
      <vt:lpstr>Kursraum auswählen</vt:lpstr>
      <vt:lpstr>Kursraum auswählen</vt:lpstr>
      <vt:lpstr>Dateien herunterladen/speichern</vt:lpstr>
    </vt:vector>
  </TitlesOfParts>
  <Company>IZLBW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 ZSL</dc:title>
  <dc:creator>Schock, Kai (KM);du Prel, Florence (LS)</dc:creator>
  <cp:lastModifiedBy>eva müller</cp:lastModifiedBy>
  <cp:revision>242</cp:revision>
  <cp:lastPrinted>2019-08-02T11:31:57Z</cp:lastPrinted>
  <dcterms:created xsi:type="dcterms:W3CDTF">2014-03-18T09:41:04Z</dcterms:created>
  <dcterms:modified xsi:type="dcterms:W3CDTF">2020-03-15T09:20:23Z</dcterms:modified>
</cp:coreProperties>
</file>